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77" r:id="rId2"/>
    <p:sldId id="256" r:id="rId3"/>
    <p:sldId id="257" r:id="rId4"/>
    <p:sldId id="260" r:id="rId5"/>
    <p:sldId id="262" r:id="rId6"/>
    <p:sldId id="263" r:id="rId7"/>
    <p:sldId id="267" r:id="rId8"/>
    <p:sldId id="265" r:id="rId9"/>
    <p:sldId id="266" r:id="rId10"/>
    <p:sldId id="26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768E2-2E4C-4B26-8279-2A873285149C}" v="13" dt="2024-09-04T17:04:57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am Tripathi" userId="8083a5e094129ec7" providerId="LiveId" clId="{9B0768E2-2E4C-4B26-8279-2A873285149C}"/>
    <pc:docChg chg="undo custSel addSld delSld modSld">
      <pc:chgData name="Gautam Tripathi" userId="8083a5e094129ec7" providerId="LiveId" clId="{9B0768E2-2E4C-4B26-8279-2A873285149C}" dt="2024-09-04T17:04:57.896" v="97"/>
      <pc:docMkLst>
        <pc:docMk/>
      </pc:docMkLst>
      <pc:sldChg chg="del">
        <pc:chgData name="Gautam Tripathi" userId="8083a5e094129ec7" providerId="LiveId" clId="{9B0768E2-2E4C-4B26-8279-2A873285149C}" dt="2024-09-04T17:03:41.747" v="76" actId="47"/>
        <pc:sldMkLst>
          <pc:docMk/>
          <pc:sldMk cId="467910443" sldId="258"/>
        </pc:sldMkLst>
      </pc:sldChg>
      <pc:sldChg chg="modSp mod">
        <pc:chgData name="Gautam Tripathi" userId="8083a5e094129ec7" providerId="LiveId" clId="{9B0768E2-2E4C-4B26-8279-2A873285149C}" dt="2024-09-04T16:22:22.788" v="8"/>
        <pc:sldMkLst>
          <pc:docMk/>
          <pc:sldMk cId="2756808899" sldId="263"/>
        </pc:sldMkLst>
        <pc:picChg chg="mod">
          <ac:chgData name="Gautam Tripathi" userId="8083a5e094129ec7" providerId="LiveId" clId="{9B0768E2-2E4C-4B26-8279-2A873285149C}" dt="2024-09-04T16:22:22.788" v="8"/>
          <ac:picMkLst>
            <pc:docMk/>
            <pc:sldMk cId="2756808899" sldId="263"/>
            <ac:picMk id="4" creationId="{C5ABCB3B-447A-DA6D-D70C-192D6C4DF0DB}"/>
          </ac:picMkLst>
        </pc:picChg>
      </pc:sldChg>
      <pc:sldChg chg="addSp delSp modSp del mod setBg modClrScheme chgLayout">
        <pc:chgData name="Gautam Tripathi" userId="8083a5e094129ec7" providerId="LiveId" clId="{9B0768E2-2E4C-4B26-8279-2A873285149C}" dt="2024-09-04T16:29:19.346" v="13" actId="47"/>
        <pc:sldMkLst>
          <pc:docMk/>
          <pc:sldMk cId="4198223768" sldId="264"/>
        </pc:sldMkLst>
        <pc:spChg chg="del mod ord">
          <ac:chgData name="Gautam Tripathi" userId="8083a5e094129ec7" providerId="LiveId" clId="{9B0768E2-2E4C-4B26-8279-2A873285149C}" dt="2024-09-04T16:19:57.256" v="0" actId="700"/>
          <ac:spMkLst>
            <pc:docMk/>
            <pc:sldMk cId="4198223768" sldId="264"/>
            <ac:spMk id="2" creationId="{6CE41190-0295-C0DB-11A7-B75115F9D317}"/>
          </ac:spMkLst>
        </pc:spChg>
        <pc:spChg chg="del mod ord">
          <ac:chgData name="Gautam Tripathi" userId="8083a5e094129ec7" providerId="LiveId" clId="{9B0768E2-2E4C-4B26-8279-2A873285149C}" dt="2024-09-04T16:19:57.256" v="0" actId="700"/>
          <ac:spMkLst>
            <pc:docMk/>
            <pc:sldMk cId="4198223768" sldId="264"/>
            <ac:spMk id="3" creationId="{C294D5DC-97DE-9E48-AFA6-0426499D56C1}"/>
          </ac:spMkLst>
        </pc:spChg>
        <pc:spChg chg="add mod ord">
          <ac:chgData name="Gautam Tripathi" userId="8083a5e094129ec7" providerId="LiveId" clId="{9B0768E2-2E4C-4B26-8279-2A873285149C}" dt="2024-09-04T16:20:43.555" v="6" actId="26606"/>
          <ac:spMkLst>
            <pc:docMk/>
            <pc:sldMk cId="4198223768" sldId="264"/>
            <ac:spMk id="4" creationId="{D4DA70E9-1AFF-6F27-D94B-A706482091C2}"/>
          </ac:spMkLst>
        </pc:spChg>
        <pc:spChg chg="add mod ord">
          <ac:chgData name="Gautam Tripathi" userId="8083a5e094129ec7" providerId="LiveId" clId="{9B0768E2-2E4C-4B26-8279-2A873285149C}" dt="2024-09-04T16:26:35.771" v="9" actId="207"/>
          <ac:spMkLst>
            <pc:docMk/>
            <pc:sldMk cId="4198223768" sldId="264"/>
            <ac:spMk id="5" creationId="{F4BC1FFF-1D44-A851-09EB-767D66093AD6}"/>
          </ac:spMkLst>
        </pc:spChg>
        <pc:spChg chg="add del">
          <ac:chgData name="Gautam Tripathi" userId="8083a5e094129ec7" providerId="LiveId" clId="{9B0768E2-2E4C-4B26-8279-2A873285149C}" dt="2024-09-04T16:20:43.555" v="6" actId="26606"/>
          <ac:spMkLst>
            <pc:docMk/>
            <pc:sldMk cId="4198223768" sldId="264"/>
            <ac:spMk id="12" creationId="{269544AB-4770-4210-ABAD-B88756DB13DF}"/>
          </ac:spMkLst>
        </pc:spChg>
        <pc:spChg chg="add del">
          <ac:chgData name="Gautam Tripathi" userId="8083a5e094129ec7" providerId="LiveId" clId="{9B0768E2-2E4C-4B26-8279-2A873285149C}" dt="2024-09-04T16:20:43.555" v="6" actId="26606"/>
          <ac:spMkLst>
            <pc:docMk/>
            <pc:sldMk cId="4198223768" sldId="264"/>
            <ac:spMk id="14" creationId="{AF448D61-FD92-4997-B065-20433412424A}"/>
          </ac:spMkLst>
        </pc:spChg>
        <pc:spChg chg="add del">
          <ac:chgData name="Gautam Tripathi" userId="8083a5e094129ec7" providerId="LiveId" clId="{9B0768E2-2E4C-4B26-8279-2A873285149C}" dt="2024-09-04T16:20:43.555" v="6" actId="26606"/>
          <ac:spMkLst>
            <pc:docMk/>
            <pc:sldMk cId="4198223768" sldId="264"/>
            <ac:spMk id="16" creationId="{2555A4C0-F746-4932-ABD3-024F4B231E4E}"/>
          </ac:spMkLst>
        </pc:spChg>
        <pc:picChg chg="add mod">
          <ac:chgData name="Gautam Tripathi" userId="8083a5e094129ec7" providerId="LiveId" clId="{9B0768E2-2E4C-4B26-8279-2A873285149C}" dt="2024-09-04T16:29:02.857" v="10"/>
          <ac:picMkLst>
            <pc:docMk/>
            <pc:sldMk cId="4198223768" sldId="264"/>
            <ac:picMk id="6" creationId="{0A5EE032-66C1-BA30-ED47-C51CC9062AD0}"/>
          </ac:picMkLst>
        </pc:picChg>
        <pc:cxnChg chg="add del">
          <ac:chgData name="Gautam Tripathi" userId="8083a5e094129ec7" providerId="LiveId" clId="{9B0768E2-2E4C-4B26-8279-2A873285149C}" dt="2024-09-04T16:20:43.555" v="6" actId="26606"/>
          <ac:cxnSpMkLst>
            <pc:docMk/>
            <pc:sldMk cId="4198223768" sldId="264"/>
            <ac:cxnSpMk id="10" creationId="{AEED5540-64E5-4258-ABA4-753F07B71B38}"/>
          </ac:cxnSpMkLst>
        </pc:cxnChg>
        <pc:cxnChg chg="add del">
          <ac:chgData name="Gautam Tripathi" userId="8083a5e094129ec7" providerId="LiveId" clId="{9B0768E2-2E4C-4B26-8279-2A873285149C}" dt="2024-09-04T16:20:43.555" v="6" actId="26606"/>
          <ac:cxnSpMkLst>
            <pc:docMk/>
            <pc:sldMk cId="4198223768" sldId="264"/>
            <ac:cxnSpMk id="18" creationId="{E651A8F8-7445-4C49-926D-816D687651DC}"/>
          </ac:cxnSpMkLst>
        </pc:cxnChg>
      </pc:sldChg>
      <pc:sldChg chg="addSp delSp modSp add mod setBg delDesignElem">
        <pc:chgData name="Gautam Tripathi" userId="8083a5e094129ec7" providerId="LiveId" clId="{9B0768E2-2E4C-4B26-8279-2A873285149C}" dt="2024-09-04T16:29:40.058" v="18" actId="2711"/>
        <pc:sldMkLst>
          <pc:docMk/>
          <pc:sldMk cId="2354184171" sldId="265"/>
        </pc:sldMkLst>
        <pc:spChg chg="mod">
          <ac:chgData name="Gautam Tripathi" userId="8083a5e094129ec7" providerId="LiveId" clId="{9B0768E2-2E4C-4B26-8279-2A873285149C}" dt="2024-09-04T16:29:32.773" v="17" actId="2711"/>
          <ac:spMkLst>
            <pc:docMk/>
            <pc:sldMk cId="2354184171" sldId="265"/>
            <ac:spMk id="2" creationId="{78A4CB5B-02EC-B7A2-6364-1A310829428D}"/>
          </ac:spMkLst>
        </pc:spChg>
        <pc:spChg chg="mod">
          <ac:chgData name="Gautam Tripathi" userId="8083a5e094129ec7" providerId="LiveId" clId="{9B0768E2-2E4C-4B26-8279-2A873285149C}" dt="2024-09-04T16:29:40.058" v="18" actId="2711"/>
          <ac:spMkLst>
            <pc:docMk/>
            <pc:sldMk cId="2354184171" sldId="265"/>
            <ac:spMk id="3" creationId="{CAE3FA08-033D-E08E-4A7D-9226AF3EFE49}"/>
          </ac:spMkLst>
        </pc:spChg>
        <pc:spChg chg="add">
          <ac:chgData name="Gautam Tripathi" userId="8083a5e094129ec7" providerId="LiveId" clId="{9B0768E2-2E4C-4B26-8279-2A873285149C}" dt="2024-09-04T16:29:22.030" v="14" actId="26606"/>
          <ac:spMkLst>
            <pc:docMk/>
            <pc:sldMk cId="2354184171" sldId="265"/>
            <ac:spMk id="9" creationId="{35709097-1D5E-461B-A75A-2CB4E0B19297}"/>
          </ac:spMkLst>
        </pc:spChg>
        <pc:spChg chg="add">
          <ac:chgData name="Gautam Tripathi" userId="8083a5e094129ec7" providerId="LiveId" clId="{9B0768E2-2E4C-4B26-8279-2A873285149C}" dt="2024-09-04T16:29:22.030" v="14" actId="26606"/>
          <ac:spMkLst>
            <pc:docMk/>
            <pc:sldMk cId="2354184171" sldId="265"/>
            <ac:spMk id="11" creationId="{F8E7CE3D-756A-41A4-9B20-2A2FC3A1E40A}"/>
          </ac:spMkLst>
        </pc:spChg>
        <pc:spChg chg="del">
          <ac:chgData name="Gautam Tripathi" userId="8083a5e094129ec7" providerId="LiveId" clId="{9B0768E2-2E4C-4B26-8279-2A873285149C}" dt="2024-09-04T16:29:17.215" v="12"/>
          <ac:spMkLst>
            <pc:docMk/>
            <pc:sldMk cId="2354184171" sldId="265"/>
            <ac:spMk id="49" creationId="{4B7B51F0-B802-42C9-AF45-A860F95517A9}"/>
          </ac:spMkLst>
        </pc:spChg>
        <pc:spChg chg="del">
          <ac:chgData name="Gautam Tripathi" userId="8083a5e094129ec7" providerId="LiveId" clId="{9B0768E2-2E4C-4B26-8279-2A873285149C}" dt="2024-09-04T16:29:17.215" v="12"/>
          <ac:spMkLst>
            <pc:docMk/>
            <pc:sldMk cId="2354184171" sldId="265"/>
            <ac:spMk id="51" creationId="{C5258B9E-C015-412F-9B81-E40D361E9D99}"/>
          </ac:spMkLst>
        </pc:spChg>
        <pc:picChg chg="mod">
          <ac:chgData name="Gautam Tripathi" userId="8083a5e094129ec7" providerId="LiveId" clId="{9B0768E2-2E4C-4B26-8279-2A873285149C}" dt="2024-09-04T16:29:22.030" v="14" actId="26606"/>
          <ac:picMkLst>
            <pc:docMk/>
            <pc:sldMk cId="2354184171" sldId="265"/>
            <ac:picMk id="4" creationId="{CB052A3C-3829-E82C-683F-6BD6B0B5CF9B}"/>
          </ac:picMkLst>
        </pc:picChg>
        <pc:cxnChg chg="add">
          <ac:chgData name="Gautam Tripathi" userId="8083a5e094129ec7" providerId="LiveId" clId="{9B0768E2-2E4C-4B26-8279-2A873285149C}" dt="2024-09-04T16:29:22.030" v="14" actId="26606"/>
          <ac:cxnSpMkLst>
            <pc:docMk/>
            <pc:sldMk cId="2354184171" sldId="265"/>
            <ac:cxnSpMk id="13" creationId="{837CF948-9F12-4674-98E3-7A7FE57A1987}"/>
          </ac:cxnSpMkLst>
        </pc:cxnChg>
        <pc:cxnChg chg="del">
          <ac:chgData name="Gautam Tripathi" userId="8083a5e094129ec7" providerId="LiveId" clId="{9B0768E2-2E4C-4B26-8279-2A873285149C}" dt="2024-09-04T16:29:17.215" v="12"/>
          <ac:cxnSpMkLst>
            <pc:docMk/>
            <pc:sldMk cId="2354184171" sldId="265"/>
            <ac:cxnSpMk id="45" creationId="{462919E4-C488-4107-9EF1-66152F848008}"/>
          </ac:cxnSpMkLst>
        </pc:cxnChg>
        <pc:cxnChg chg="del">
          <ac:chgData name="Gautam Tripathi" userId="8083a5e094129ec7" providerId="LiveId" clId="{9B0768E2-2E4C-4B26-8279-2A873285149C}" dt="2024-09-04T16:29:17.215" v="12"/>
          <ac:cxnSpMkLst>
            <pc:docMk/>
            <pc:sldMk cId="2354184171" sldId="265"/>
            <ac:cxnSpMk id="47" creationId="{0BF79732-4088-424C-A653-4534E4389443}"/>
          </ac:cxnSpMkLst>
        </pc:cxnChg>
        <pc:cxnChg chg="del">
          <ac:chgData name="Gautam Tripathi" userId="8083a5e094129ec7" providerId="LiveId" clId="{9B0768E2-2E4C-4B26-8279-2A873285149C}" dt="2024-09-04T16:29:17.215" v="12"/>
          <ac:cxnSpMkLst>
            <pc:docMk/>
            <pc:sldMk cId="2354184171" sldId="265"/>
            <ac:cxnSpMk id="53" creationId="{814332FE-82B3-4EC0-8568-D8763144029E}"/>
          </ac:cxnSpMkLst>
        </pc:cxnChg>
        <pc:cxnChg chg="del">
          <ac:chgData name="Gautam Tripathi" userId="8083a5e094129ec7" providerId="LiveId" clId="{9B0768E2-2E4C-4B26-8279-2A873285149C}" dt="2024-09-04T16:29:17.215" v="12"/>
          <ac:cxnSpMkLst>
            <pc:docMk/>
            <pc:sldMk cId="2354184171" sldId="265"/>
            <ac:cxnSpMk id="55" creationId="{7B5E59FA-8FDE-43F6-BEAF-F8D715BA5501}"/>
          </ac:cxnSpMkLst>
        </pc:cxnChg>
      </pc:sldChg>
      <pc:sldChg chg="modSp add mod">
        <pc:chgData name="Gautam Tripathi" userId="8083a5e094129ec7" providerId="LiveId" clId="{9B0768E2-2E4C-4B26-8279-2A873285149C}" dt="2024-09-04T16:30:24.727" v="23" actId="207"/>
        <pc:sldMkLst>
          <pc:docMk/>
          <pc:sldMk cId="3490537028" sldId="266"/>
        </pc:sldMkLst>
        <pc:spChg chg="mod">
          <ac:chgData name="Gautam Tripathi" userId="8083a5e094129ec7" providerId="LiveId" clId="{9B0768E2-2E4C-4B26-8279-2A873285149C}" dt="2024-09-04T16:30:24.727" v="23" actId="207"/>
          <ac:spMkLst>
            <pc:docMk/>
            <pc:sldMk cId="3490537028" sldId="266"/>
            <ac:spMk id="3" creationId="{CAE3FA08-033D-E08E-4A7D-9226AF3EFE49}"/>
          </ac:spMkLst>
        </pc:spChg>
      </pc:sldChg>
      <pc:sldChg chg="add">
        <pc:chgData name="Gautam Tripathi" userId="8083a5e094129ec7" providerId="LiveId" clId="{9B0768E2-2E4C-4B26-8279-2A873285149C}" dt="2024-09-04T16:30:13.829" v="20" actId="2890"/>
        <pc:sldMkLst>
          <pc:docMk/>
          <pc:sldMk cId="3198917748" sldId="267"/>
        </pc:sldMkLst>
      </pc:sldChg>
      <pc:sldChg chg="addSp delSp modSp add del mod setBg delDesignElem">
        <pc:chgData name="Gautam Tripathi" userId="8083a5e094129ec7" providerId="LiveId" clId="{9B0768E2-2E4C-4B26-8279-2A873285149C}" dt="2024-09-04T16:44:04.090" v="56" actId="14100"/>
        <pc:sldMkLst>
          <pc:docMk/>
          <pc:sldMk cId="1817913244" sldId="268"/>
        </pc:sldMkLst>
        <pc:spChg chg="mod">
          <ac:chgData name="Gautam Tripathi" userId="8083a5e094129ec7" providerId="LiveId" clId="{9B0768E2-2E4C-4B26-8279-2A873285149C}" dt="2024-09-04T16:43:22.178" v="45" actId="14100"/>
          <ac:spMkLst>
            <pc:docMk/>
            <pc:sldMk cId="1817913244" sldId="268"/>
            <ac:spMk id="2" creationId="{6ECD3E1D-87B3-8ED9-B464-26535DE16BB1}"/>
          </ac:spMkLst>
        </pc:spChg>
        <pc:spChg chg="mod">
          <ac:chgData name="Gautam Tripathi" userId="8083a5e094129ec7" providerId="LiveId" clId="{9B0768E2-2E4C-4B26-8279-2A873285149C}" dt="2024-09-04T16:44:04.090" v="56" actId="14100"/>
          <ac:spMkLst>
            <pc:docMk/>
            <pc:sldMk cId="1817913244" sldId="268"/>
            <ac:spMk id="3" creationId="{E8F36762-7463-8A78-EFEB-1B23E377EF5A}"/>
          </ac:spMkLst>
        </pc:spChg>
        <pc:spChg chg="add">
          <ac:chgData name="Gautam Tripathi" userId="8083a5e094129ec7" providerId="LiveId" clId="{9B0768E2-2E4C-4B26-8279-2A873285149C}" dt="2024-09-04T16:33:13" v="29" actId="26606"/>
          <ac:spMkLst>
            <pc:docMk/>
            <pc:sldMk cId="1817913244" sldId="268"/>
            <ac:spMk id="10" creationId="{35709097-1D5E-461B-A75A-2CB4E0B19297}"/>
          </ac:spMkLst>
        </pc:spChg>
        <pc:spChg chg="add">
          <ac:chgData name="Gautam Tripathi" userId="8083a5e094129ec7" providerId="LiveId" clId="{9B0768E2-2E4C-4B26-8279-2A873285149C}" dt="2024-09-04T16:33:13" v="29" actId="26606"/>
          <ac:spMkLst>
            <pc:docMk/>
            <pc:sldMk cId="1817913244" sldId="268"/>
            <ac:spMk id="12" creationId="{F8E7CE3D-756A-41A4-9B20-2A2FC3A1E40A}"/>
          </ac:spMkLst>
        </pc:spChg>
        <pc:spChg chg="del">
          <ac:chgData name="Gautam Tripathi" userId="8083a5e094129ec7" providerId="LiveId" clId="{9B0768E2-2E4C-4B26-8279-2A873285149C}" dt="2024-09-04T16:32:53.623" v="25"/>
          <ac:spMkLst>
            <pc:docMk/>
            <pc:sldMk cId="1817913244" sldId="268"/>
            <ac:spMk id="16" creationId="{0BABF38A-8A0D-492E-BD20-6CF4D46B50BD}"/>
          </ac:spMkLst>
        </pc:spChg>
        <pc:spChg chg="del">
          <ac:chgData name="Gautam Tripathi" userId="8083a5e094129ec7" providerId="LiveId" clId="{9B0768E2-2E4C-4B26-8279-2A873285149C}" dt="2024-09-04T16:32:53.623" v="25"/>
          <ac:spMkLst>
            <pc:docMk/>
            <pc:sldMk cId="1817913244" sldId="268"/>
            <ac:spMk id="20" creationId="{8651CFA9-6065-4243-AC48-858E359780B1}"/>
          </ac:spMkLst>
        </pc:spChg>
        <pc:spChg chg="del">
          <ac:chgData name="Gautam Tripathi" userId="8083a5e094129ec7" providerId="LiveId" clId="{9B0768E2-2E4C-4B26-8279-2A873285149C}" dt="2024-09-04T16:32:53.623" v="25"/>
          <ac:spMkLst>
            <pc:docMk/>
            <pc:sldMk cId="1817913244" sldId="268"/>
            <ac:spMk id="22" creationId="{E8B2F707-EF35-4955-8439-F76145F3CD7E}"/>
          </ac:spMkLst>
        </pc:spChg>
        <pc:spChg chg="del">
          <ac:chgData name="Gautam Tripathi" userId="8083a5e094129ec7" providerId="LiveId" clId="{9B0768E2-2E4C-4B26-8279-2A873285149C}" dt="2024-09-04T16:32:53.623" v="25"/>
          <ac:spMkLst>
            <pc:docMk/>
            <pc:sldMk cId="1817913244" sldId="268"/>
            <ac:spMk id="24" creationId="{3C8134F5-D8B2-4E75-AB7D-52504044EC64}"/>
          </ac:spMkLst>
        </pc:spChg>
        <pc:spChg chg="del">
          <ac:chgData name="Gautam Tripathi" userId="8083a5e094129ec7" providerId="LiveId" clId="{9B0768E2-2E4C-4B26-8279-2A873285149C}" dt="2024-09-04T16:42:55.917" v="37"/>
          <ac:spMkLst>
            <pc:docMk/>
            <pc:sldMk cId="1817913244" sldId="268"/>
            <ac:spMk id="24" creationId="{92B0CFF1-78D7-4A83-A95E-71F9E3831622}"/>
          </ac:spMkLst>
        </pc:spChg>
        <pc:spChg chg="del">
          <ac:chgData name="Gautam Tripathi" userId="8083a5e094129ec7" providerId="LiveId" clId="{9B0768E2-2E4C-4B26-8279-2A873285149C}" dt="2024-09-04T16:42:55.917" v="37"/>
          <ac:spMkLst>
            <pc:docMk/>
            <pc:sldMk cId="1817913244" sldId="268"/>
            <ac:spMk id="26" creationId="{C34B9DE3-1715-4EE3-99FA-C9BC12F5DBA1}"/>
          </ac:spMkLst>
        </pc:spChg>
        <pc:picChg chg="mod">
          <ac:chgData name="Gautam Tripathi" userId="8083a5e094129ec7" providerId="LiveId" clId="{9B0768E2-2E4C-4B26-8279-2A873285149C}" dt="2024-09-04T16:33:13" v="29" actId="26606"/>
          <ac:picMkLst>
            <pc:docMk/>
            <pc:sldMk cId="1817913244" sldId="268"/>
            <ac:picMk id="5" creationId="{1B436EE0-7C2D-0DBC-7C85-FC670FD0193F}"/>
          </ac:picMkLst>
        </pc:picChg>
        <pc:picChg chg="del">
          <ac:chgData name="Gautam Tripathi" userId="8083a5e094129ec7" providerId="LiveId" clId="{9B0768E2-2E4C-4B26-8279-2A873285149C}" dt="2024-09-04T16:32:53.623" v="25"/>
          <ac:picMkLst>
            <pc:docMk/>
            <pc:sldMk cId="1817913244" sldId="268"/>
            <ac:picMk id="18" creationId="{1CB7E8AE-A3AC-4BB7-A5C6-F00EC697B265}"/>
          </ac:picMkLst>
        </pc:picChg>
        <pc:cxnChg chg="add">
          <ac:chgData name="Gautam Tripathi" userId="8083a5e094129ec7" providerId="LiveId" clId="{9B0768E2-2E4C-4B26-8279-2A873285149C}" dt="2024-09-04T16:33:13" v="29" actId="26606"/>
          <ac:cxnSpMkLst>
            <pc:docMk/>
            <pc:sldMk cId="1817913244" sldId="268"/>
            <ac:cxnSpMk id="14" creationId="{837CF948-9F12-4674-98E3-7A7FE57A1987}"/>
          </ac:cxnSpMkLst>
        </pc:cxnChg>
        <pc:cxnChg chg="del">
          <ac:chgData name="Gautam Tripathi" userId="8083a5e094129ec7" providerId="LiveId" clId="{9B0768E2-2E4C-4B26-8279-2A873285149C}" dt="2024-09-04T16:42:55.917" v="37"/>
          <ac:cxnSpMkLst>
            <pc:docMk/>
            <pc:sldMk cId="1817913244" sldId="268"/>
            <ac:cxnSpMk id="18" creationId="{108D74AC-B125-4E11-BA53-E9E383966DF8}"/>
          </ac:cxnSpMkLst>
        </pc:cxnChg>
        <pc:cxnChg chg="del">
          <ac:chgData name="Gautam Tripathi" userId="8083a5e094129ec7" providerId="LiveId" clId="{9B0768E2-2E4C-4B26-8279-2A873285149C}" dt="2024-09-04T16:42:55.917" v="37"/>
          <ac:cxnSpMkLst>
            <pc:docMk/>
            <pc:sldMk cId="1817913244" sldId="268"/>
            <ac:cxnSpMk id="20" creationId="{9DC76EBE-FB9D-4054-B5D8-19E3EAFE40B2}"/>
          </ac:cxnSpMkLst>
        </pc:cxnChg>
        <pc:cxnChg chg="del">
          <ac:chgData name="Gautam Tripathi" userId="8083a5e094129ec7" providerId="LiveId" clId="{9B0768E2-2E4C-4B26-8279-2A873285149C}" dt="2024-09-04T16:42:55.917" v="37"/>
          <ac:cxnSpMkLst>
            <pc:docMk/>
            <pc:sldMk cId="1817913244" sldId="268"/>
            <ac:cxnSpMk id="22" creationId="{E48FA233-30DB-4D0A-BF51-78D03F79F247}"/>
          </ac:cxnSpMkLst>
        </pc:cxnChg>
        <pc:cxnChg chg="del">
          <ac:chgData name="Gautam Tripathi" userId="8083a5e094129ec7" providerId="LiveId" clId="{9B0768E2-2E4C-4B26-8279-2A873285149C}" dt="2024-09-04T16:42:55.917" v="37"/>
          <ac:cxnSpMkLst>
            <pc:docMk/>
            <pc:sldMk cId="1817913244" sldId="268"/>
            <ac:cxnSpMk id="28" creationId="{6108BD3D-CFD0-4A15-ACF6-EBC254CD7CF1}"/>
          </ac:cxnSpMkLst>
        </pc:cxnChg>
        <pc:cxnChg chg="del">
          <ac:chgData name="Gautam Tripathi" userId="8083a5e094129ec7" providerId="LiveId" clId="{9B0768E2-2E4C-4B26-8279-2A873285149C}" dt="2024-09-04T16:42:55.917" v="37"/>
          <ac:cxnSpMkLst>
            <pc:docMk/>
            <pc:sldMk cId="1817913244" sldId="268"/>
            <ac:cxnSpMk id="30" creationId="{DB2019E5-6C31-4640-A135-6BBA7FFCF694}"/>
          </ac:cxnSpMkLst>
        </pc:cxnChg>
      </pc:sldChg>
      <pc:sldChg chg="modSp new del mod">
        <pc:chgData name="Gautam Tripathi" userId="8083a5e094129ec7" providerId="LiveId" clId="{9B0768E2-2E4C-4B26-8279-2A873285149C}" dt="2024-09-04T17:01:38.481" v="69" actId="47"/>
        <pc:sldMkLst>
          <pc:docMk/>
          <pc:sldMk cId="2766875495" sldId="269"/>
        </pc:sldMkLst>
        <pc:spChg chg="mod">
          <ac:chgData name="Gautam Tripathi" userId="8083a5e094129ec7" providerId="LiveId" clId="{9B0768E2-2E4C-4B26-8279-2A873285149C}" dt="2024-09-04T17:01:07.913" v="66" actId="20577"/>
          <ac:spMkLst>
            <pc:docMk/>
            <pc:sldMk cId="2766875495" sldId="269"/>
            <ac:spMk id="2" creationId="{92E51AF9-4358-553E-B100-240EAFC4FD20}"/>
          </ac:spMkLst>
        </pc:spChg>
      </pc:sldChg>
      <pc:sldChg chg="delSp add setBg delDesignElem">
        <pc:chgData name="Gautam Tripathi" userId="8083a5e094129ec7" providerId="LiveId" clId="{9B0768E2-2E4C-4B26-8279-2A873285149C}" dt="2024-09-04T17:01:36.279" v="68"/>
        <pc:sldMkLst>
          <pc:docMk/>
          <pc:sldMk cId="334195987" sldId="276"/>
        </pc:sldMkLst>
        <pc:spChg chg="del">
          <ac:chgData name="Gautam Tripathi" userId="8083a5e094129ec7" providerId="LiveId" clId="{9B0768E2-2E4C-4B26-8279-2A873285149C}" dt="2024-09-04T17:01:36.279" v="68"/>
          <ac:spMkLst>
            <pc:docMk/>
            <pc:sldMk cId="334195987" sldId="276"/>
            <ac:spMk id="10" creationId="{99B5B3C5-A599-465B-B2B9-866E8B2087CE}"/>
          </ac:spMkLst>
        </pc:spChg>
        <pc:spChg chg="del">
          <ac:chgData name="Gautam Tripathi" userId="8083a5e094129ec7" providerId="LiveId" clId="{9B0768E2-2E4C-4B26-8279-2A873285149C}" dt="2024-09-04T17:01:36.279" v="68"/>
          <ac:spMkLst>
            <pc:docMk/>
            <pc:sldMk cId="334195987" sldId="276"/>
            <ac:spMk id="12" creationId="{25C84982-7DD0-43B1-8A2D-BFA4DF1B4E60}"/>
          </ac:spMkLst>
        </pc:spChg>
        <pc:spChg chg="del">
          <ac:chgData name="Gautam Tripathi" userId="8083a5e094129ec7" providerId="LiveId" clId="{9B0768E2-2E4C-4B26-8279-2A873285149C}" dt="2024-09-04T17:01:36.279" v="68"/>
          <ac:spMkLst>
            <pc:docMk/>
            <pc:sldMk cId="334195987" sldId="276"/>
            <ac:spMk id="31" creationId="{B7818AA9-82F7-46F6-8A83-1A6258163B48}"/>
          </ac:spMkLst>
        </pc:spChg>
        <pc:grpChg chg="del">
          <ac:chgData name="Gautam Tripathi" userId="8083a5e094129ec7" providerId="LiveId" clId="{9B0768E2-2E4C-4B26-8279-2A873285149C}" dt="2024-09-04T17:01:36.279" v="68"/>
          <ac:grpSpMkLst>
            <pc:docMk/>
            <pc:sldMk cId="334195987" sldId="276"/>
            <ac:grpSpMk id="14" creationId="{1D912E1C-3BBA-42F0-A3EE-FEC382E7230A}"/>
          </ac:grpSpMkLst>
        </pc:grpChg>
        <pc:grpChg chg="del">
          <ac:chgData name="Gautam Tripathi" userId="8083a5e094129ec7" providerId="LiveId" clId="{9B0768E2-2E4C-4B26-8279-2A873285149C}" dt="2024-09-04T17:01:36.279" v="68"/>
          <ac:grpSpMkLst>
            <pc:docMk/>
            <pc:sldMk cId="334195987" sldId="276"/>
            <ac:grpSpMk id="33" creationId="{FCEBDFAC-E3E5-4883-8BE7-B43474AE3BB3}"/>
          </ac:grpSpMkLst>
        </pc:grpChg>
      </pc:sldChg>
      <pc:sldChg chg="addSp delSp modSp add mod setBg modAnim delDesignElem">
        <pc:chgData name="Gautam Tripathi" userId="8083a5e094129ec7" providerId="LiveId" clId="{9B0768E2-2E4C-4B26-8279-2A873285149C}" dt="2024-09-04T17:04:57.896" v="97"/>
        <pc:sldMkLst>
          <pc:docMk/>
          <pc:sldMk cId="2363562705" sldId="277"/>
        </pc:sldMkLst>
        <pc:spChg chg="mod">
          <ac:chgData name="Gautam Tripathi" userId="8083a5e094129ec7" providerId="LiveId" clId="{9B0768E2-2E4C-4B26-8279-2A873285149C}" dt="2024-09-04T17:04:36.740" v="95" actId="26606"/>
          <ac:spMkLst>
            <pc:docMk/>
            <pc:sldMk cId="2363562705" sldId="277"/>
            <ac:spMk id="2" creationId="{D0AFCC55-E98B-A1E8-7562-6E072F2DD330}"/>
          </ac:spMkLst>
        </pc:spChg>
        <pc:spChg chg="mod">
          <ac:chgData name="Gautam Tripathi" userId="8083a5e094129ec7" providerId="LiveId" clId="{9B0768E2-2E4C-4B26-8279-2A873285149C}" dt="2024-09-04T17:04:36.740" v="95" actId="26606"/>
          <ac:spMkLst>
            <pc:docMk/>
            <pc:sldMk cId="2363562705" sldId="277"/>
            <ac:spMk id="3" creationId="{11E6A796-F5AA-019D-20ED-D12DA5EDEFDE}"/>
          </ac:spMkLst>
        </pc:spChg>
        <pc:spChg chg="add del">
          <ac:chgData name="Gautam Tripathi" userId="8083a5e094129ec7" providerId="LiveId" clId="{9B0768E2-2E4C-4B26-8279-2A873285149C}" dt="2024-09-04T17:04:36.694" v="94" actId="26606"/>
          <ac:spMkLst>
            <pc:docMk/>
            <pc:sldMk cId="2363562705" sldId="277"/>
            <ac:spMk id="6" creationId="{B1C3281D-A46F-4842-9340-4CBC29E1B260}"/>
          </ac:spMkLst>
        </pc:spChg>
        <pc:spChg chg="add del">
          <ac:chgData name="Gautam Tripathi" userId="8083a5e094129ec7" providerId="LiveId" clId="{9B0768E2-2E4C-4B26-8279-2A873285149C}" dt="2024-09-04T17:04:36.694" v="94" actId="26606"/>
          <ac:spMkLst>
            <pc:docMk/>
            <pc:sldMk cId="2363562705" sldId="277"/>
            <ac:spMk id="7" creationId="{87B080E6-308F-4DD8-A448-707DFB83CE5E}"/>
          </ac:spMkLst>
        </pc:spChg>
        <pc:spChg chg="del">
          <ac:chgData name="Gautam Tripathi" userId="8083a5e094129ec7" providerId="LiveId" clId="{9B0768E2-2E4C-4B26-8279-2A873285149C}" dt="2024-09-04T17:03:39.218" v="74"/>
          <ac:spMkLst>
            <pc:docMk/>
            <pc:sldMk cId="2363562705" sldId="277"/>
            <ac:spMk id="9" creationId="{0DC895F7-4E59-40FB-87DD-ACE47F94C143}"/>
          </ac:spMkLst>
        </pc:spChg>
        <pc:spChg chg="add">
          <ac:chgData name="Gautam Tripathi" userId="8083a5e094129ec7" providerId="LiveId" clId="{9B0768E2-2E4C-4B26-8279-2A873285149C}" dt="2024-09-04T17:04:36.740" v="95" actId="26606"/>
          <ac:spMkLst>
            <pc:docMk/>
            <pc:sldMk cId="2363562705" sldId="277"/>
            <ac:spMk id="15" creationId="{B1C3281D-A46F-4842-9340-4CBC29E1B260}"/>
          </ac:spMkLst>
        </pc:spChg>
        <pc:picChg chg="mod">
          <ac:chgData name="Gautam Tripathi" userId="8083a5e094129ec7" providerId="LiveId" clId="{9B0768E2-2E4C-4B26-8279-2A873285149C}" dt="2024-09-04T17:04:36.740" v="95" actId="26606"/>
          <ac:picMkLst>
            <pc:docMk/>
            <pc:sldMk cId="2363562705" sldId="277"/>
            <ac:picMk id="4" creationId="{330BBFDD-33C6-B6D3-B2C7-052BE0C2F808}"/>
          </ac:picMkLst>
        </pc:picChg>
        <pc:picChg chg="del">
          <ac:chgData name="Gautam Tripathi" userId="8083a5e094129ec7" providerId="LiveId" clId="{9B0768E2-2E4C-4B26-8279-2A873285149C}" dt="2024-09-04T17:03:39.218" v="74"/>
          <ac:picMkLst>
            <pc:docMk/>
            <pc:sldMk cId="2363562705" sldId="277"/>
            <ac:picMk id="11" creationId="{1A4C720E-710D-44F8-A8D7-2BAA61E1814B}"/>
          </ac:picMkLst>
        </pc:picChg>
        <pc:cxnChg chg="add del">
          <ac:chgData name="Gautam Tripathi" userId="8083a5e094129ec7" providerId="LiveId" clId="{9B0768E2-2E4C-4B26-8279-2A873285149C}" dt="2024-09-04T17:04:36.694" v="94" actId="26606"/>
          <ac:cxnSpMkLst>
            <pc:docMk/>
            <pc:sldMk cId="2363562705" sldId="277"/>
            <ac:cxnSpMk id="13" creationId="{313FECB8-44EE-4A45-9F7B-66ECF1C3C888}"/>
          </ac:cxnSpMkLst>
        </pc:cxnChg>
        <pc:cxnChg chg="add">
          <ac:chgData name="Gautam Tripathi" userId="8083a5e094129ec7" providerId="LiveId" clId="{9B0768E2-2E4C-4B26-8279-2A873285149C}" dt="2024-09-04T17:04:36.740" v="95" actId="26606"/>
          <ac:cxnSpMkLst>
            <pc:docMk/>
            <pc:sldMk cId="2363562705" sldId="277"/>
            <ac:cxnSpMk id="16" creationId="{D4EDB048-C82F-4E9B-BCE9-3D1DBE5D59CE}"/>
          </ac:cxnSpMkLst>
        </pc:cxnChg>
      </pc:sldChg>
      <pc:sldChg chg="addSp delSp add del setBg delDesignElem">
        <pc:chgData name="Gautam Tripathi" userId="8083a5e094129ec7" providerId="LiveId" clId="{9B0768E2-2E4C-4B26-8279-2A873285149C}" dt="2024-09-04T17:01:58.246" v="72"/>
        <pc:sldMkLst>
          <pc:docMk/>
          <pc:sldMk cId="3349857784" sldId="277"/>
        </pc:sldMkLst>
        <pc:spChg chg="add del">
          <ac:chgData name="Gautam Tripathi" userId="8083a5e094129ec7" providerId="LiveId" clId="{9B0768E2-2E4C-4B26-8279-2A873285149C}" dt="2024-09-04T17:01:58.246" v="72"/>
          <ac:spMkLst>
            <pc:docMk/>
            <pc:sldMk cId="3349857784" sldId="277"/>
            <ac:spMk id="10" creationId="{99B5B3C5-A599-465B-B2B9-866E8B2087CE}"/>
          </ac:spMkLst>
        </pc:spChg>
        <pc:spChg chg="add del">
          <ac:chgData name="Gautam Tripathi" userId="8083a5e094129ec7" providerId="LiveId" clId="{9B0768E2-2E4C-4B26-8279-2A873285149C}" dt="2024-09-04T17:01:58.246" v="72"/>
          <ac:spMkLst>
            <pc:docMk/>
            <pc:sldMk cId="3349857784" sldId="277"/>
            <ac:spMk id="12" creationId="{25C84982-7DD0-43B1-8A2D-BFA4DF1B4E60}"/>
          </ac:spMkLst>
        </pc:spChg>
        <pc:spChg chg="add del">
          <ac:chgData name="Gautam Tripathi" userId="8083a5e094129ec7" providerId="LiveId" clId="{9B0768E2-2E4C-4B26-8279-2A873285149C}" dt="2024-09-04T17:01:58.246" v="72"/>
          <ac:spMkLst>
            <pc:docMk/>
            <pc:sldMk cId="3349857784" sldId="277"/>
            <ac:spMk id="31" creationId="{B7818AA9-82F7-46F6-8A83-1A6258163B48}"/>
          </ac:spMkLst>
        </pc:spChg>
        <pc:grpChg chg="add del">
          <ac:chgData name="Gautam Tripathi" userId="8083a5e094129ec7" providerId="LiveId" clId="{9B0768E2-2E4C-4B26-8279-2A873285149C}" dt="2024-09-04T17:01:58.246" v="72"/>
          <ac:grpSpMkLst>
            <pc:docMk/>
            <pc:sldMk cId="3349857784" sldId="277"/>
            <ac:grpSpMk id="14" creationId="{1D912E1C-3BBA-42F0-A3EE-FEC382E7230A}"/>
          </ac:grpSpMkLst>
        </pc:grpChg>
        <pc:grpChg chg="add del">
          <ac:chgData name="Gautam Tripathi" userId="8083a5e094129ec7" providerId="LiveId" clId="{9B0768E2-2E4C-4B26-8279-2A873285149C}" dt="2024-09-04T17:01:58.246" v="72"/>
          <ac:grpSpMkLst>
            <pc:docMk/>
            <pc:sldMk cId="3349857784" sldId="277"/>
            <ac:grpSpMk id="33" creationId="{FCEBDFAC-E3E5-4883-8BE7-B43474AE3BB3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45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8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5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9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0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9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4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5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77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powermenttourism.com/empowerment-tourism/#:~:text=For%20us%2C%20Empowerment%20Tourism%20is,the%20opportunities%20we%20can%20provide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ngle-market-economy.ec.europa.eu/sectors/tourism/eu-funding-and-businesses/business-portal/accessibility_en#:~:text=Accessible%20tourism%20is%20about%20making,the%20competitiveness%20of%20tourism%20business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urple and pink swirls&#10;&#10;Description automatically generated">
            <a:extLst>
              <a:ext uri="{FF2B5EF4-FFF2-40B4-BE49-F238E27FC236}">
                <a16:creationId xmlns:a16="http://schemas.microsoft.com/office/drawing/2014/main" id="{330BBFDD-33C6-B6D3-B2C7-052BE0C2F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FCC55-E98B-A1E8-7562-6E072F2DD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Innovation : Inclusive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TravelMate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Empowering Accessible and Thriving Tourism</a:t>
            </a:r>
            <a:endParaRPr lang="en-US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6A796-F5AA-019D-20ED-D12DA5EDE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6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background&#10;&#10;Description automatically generated">
            <a:extLst>
              <a:ext uri="{FF2B5EF4-FFF2-40B4-BE49-F238E27FC236}">
                <a16:creationId xmlns:a16="http://schemas.microsoft.com/office/drawing/2014/main" id="{2071145C-1F78-81B1-0DD9-62378E96D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9024" r="-1" b="1471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D3E1D-87B3-8ED9-B464-26535DE16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799418"/>
            <a:ext cx="7756833" cy="1127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 AND REFERENCES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36762-7463-8A78-EFEB-1B23E377E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599" y="1559915"/>
            <a:ext cx="7756833" cy="4162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 of the reference and research work – 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https://empowermenttourism.com/empowerment-tourism/#:~:text=For%20us%2C%20Empowerment%20Tourism%20is,the%20opportunities%20we%20can%20provide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https://single-market-economy.ec.europa.eu/sectors/tourism/eu-funding-and-businesses/business-portal/accessibility_en#:~:text=Accessible%20tourism%20is%20about%20making,the%20competitiveness%20of%20tourism%20businesses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1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ibbon with white text">
            <a:extLst>
              <a:ext uri="{FF2B5EF4-FFF2-40B4-BE49-F238E27FC236}">
                <a16:creationId xmlns:a16="http://schemas.microsoft.com/office/drawing/2014/main" id="{02F250FE-D365-ED35-C353-A91E917DC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35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background with dots and lines&#10;&#10;Description automatically generated">
            <a:extLst>
              <a:ext uri="{FF2B5EF4-FFF2-40B4-BE49-F238E27FC236}">
                <a16:creationId xmlns:a16="http://schemas.microsoft.com/office/drawing/2014/main" id="{16BD2251-291D-13E3-1334-15D68E43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5102" b="103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CCD7F-E8B9-D615-8247-2178164E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TITLE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5640E4-ADDF-95CF-4F5B-8FC56903B6C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13795" y="2076450"/>
            <a:ext cx="10353762" cy="3714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a multi-functional platform to revitalize the tourism industry by offering a seamless and inclusive experience for all travelers, with a focus on those with disabilities.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Provision of tools and resources to help travelers plan trips, book accommodations, and explore destinations confidently, ensuring that their accessibility needs are met.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for tourism businesses in enhancing their services to be more inclusive, thereby boosting their market reach and customer satisfaction.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on accessibility by ensuring that tourist destinations, products, and services are accessible to all people, regardless of physical limitations, disabilities, or age.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 of thriving tourist centers that are lively and profitable.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personalized form for users to specify their disability-related needs, allowing hotel staff to prepare for the guest's stay, regardless of the size or nature of the request.</a:t>
            </a:r>
          </a:p>
        </p:txBody>
      </p:sp>
    </p:spTree>
    <p:extLst>
      <p:ext uri="{BB962C8B-B14F-4D97-AF65-F5344CB8AC3E}">
        <p14:creationId xmlns:p14="http://schemas.microsoft.com/office/powerpoint/2010/main" val="9439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background with dots and lines&#10;&#10;Description automatically generated">
            <a:extLst>
              <a:ext uri="{FF2B5EF4-FFF2-40B4-BE49-F238E27FC236}">
                <a16:creationId xmlns:a16="http://schemas.microsoft.com/office/drawing/2014/main" id="{16BD2251-291D-13E3-1334-15D68E43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5102" b="103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CCD7F-E8B9-D615-8247-2178164E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TITLE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E2CCA-F3A2-9F0E-3606-C8742AA493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13795" y="2076450"/>
            <a:ext cx="10353762" cy="3714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QR codes at famous monuments and architectural sites to provide detailed information to tourists, with an option to translate the information into the tourist's preferred language.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Encouragement of the use of CNG and EV vehicles for tourist transportation, which is both cost-effective and environmentally friendly.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addressing the needs of disabled tourists by enabling them to specify the services required, ensuring a comfortable stay at hotels.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Innovative and unique approach by allowing users to inform hotel staff about their specific needs, facilitating better preparation for their stay.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 code feature at tourist spots to enhance understanding of history and culture, with a translation option for improved accessibility.</a:t>
            </a:r>
          </a:p>
          <a:p>
            <a:pPr marL="285750" marR="0" lvl="0" indent="-285750" algn="l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environmental sustainability through the promotion of CNG and EV vehicles in tourism.</a:t>
            </a:r>
          </a:p>
        </p:txBody>
      </p:sp>
    </p:spTree>
    <p:extLst>
      <p:ext uri="{BB962C8B-B14F-4D97-AF65-F5344CB8AC3E}">
        <p14:creationId xmlns:p14="http://schemas.microsoft.com/office/powerpoint/2010/main" val="138997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DA636E9D-82DB-4833-BB1C-2FA8FC34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CCD7F-E8B9-D615-8247-2178164E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548" y="371353"/>
            <a:ext cx="7588155" cy="9658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  <a:endParaRPr lang="en-US" kern="1200" cap="all" spc="120" baseline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5640E4-ADDF-95CF-4F5B-8FC56903B6C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51548" y="1514167"/>
            <a:ext cx="9054335" cy="4699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dirty="0">
              <a:ln>
                <a:noFill/>
              </a:ln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use HTML to structure the content and make sure everything is accessible.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apply CSS to ensure the platform looks good and works well on any device.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will add interactivity, so users can experience dynamic content without reloading pages.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will handle all the backend processes, making sure the server-side logic runs smoothly.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Express.js, we’ll build the backend services and APIs that power the platform’s functionalities.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ReactJS will help us create a fast and responsive user interface that’s easy to navigate.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 will be integrated for interactive maps, helping users find accessible routes.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use OpenStreetMap to offer customizable, community-driven mapping data.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design will be user-centered, ensuring that everything is easy to use and accessible.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integrate APIs to bring in external data and services, enriching the platform’s features.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Geo-spatial data will power location-based services, helping users find accessible options nearby. </a:t>
            </a:r>
          </a:p>
        </p:txBody>
      </p:sp>
    </p:spTree>
    <p:extLst>
      <p:ext uri="{BB962C8B-B14F-4D97-AF65-F5344CB8AC3E}">
        <p14:creationId xmlns:p14="http://schemas.microsoft.com/office/powerpoint/2010/main" val="27721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DA636E9D-82DB-4833-BB1C-2FA8FC34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CCD7F-E8B9-D615-8247-2178164E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548" y="371353"/>
            <a:ext cx="7588155" cy="9658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  <a:endParaRPr lang="en-US" kern="1200" cap="all" spc="120" baseline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5640E4-ADDF-95CF-4F5B-8FC56903B6C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51548" y="1622322"/>
            <a:ext cx="9054335" cy="4699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Machine Learning will personalize the experience, recommending options based on user preferences.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include crowdsourcing tools so the community can contribute information about accessible locations.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start by gathering and analyzing user needs, with a special focus on accessibility.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Next, we’ll develop wireframes and prototypes, then build the frontend to be responsive and user-friendly.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backend, we’ll set up all the server-side logic, APIs, and user authentication systems.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also implement mapping services to provide location-based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models will be integrated to offer personalized recommendations to users.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Crowdsourcing will allow users to contribute valuable accessibility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We’ll rigorously test the platform to ensure it’s easy to use, accessible, and performs well.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we’ll deploy the platform and maintain it, scaling as needed and continuously improving based on user feedback.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Throughout the process, we’ll develop prototypes to gather feedback and refine the platform’s features. </a:t>
            </a:r>
          </a:p>
        </p:txBody>
      </p:sp>
    </p:spTree>
    <p:extLst>
      <p:ext uri="{BB962C8B-B14F-4D97-AF65-F5344CB8AC3E}">
        <p14:creationId xmlns:p14="http://schemas.microsoft.com/office/powerpoint/2010/main" val="35672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C4B4-A7E1-84CF-8B01-B4F83D5D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05745-8341-5A9D-85D8-3B277A8E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blue background with dots and lines">
            <a:extLst>
              <a:ext uri="{FF2B5EF4-FFF2-40B4-BE49-F238E27FC236}">
                <a16:creationId xmlns:a16="http://schemas.microsoft.com/office/drawing/2014/main" id="{C5ABCB3B-447A-DA6D-D70C-192D6C4DF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7707" b="7707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DA8DA329-B280-8750-5DB1-39D40B20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7" y="1663520"/>
            <a:ext cx="6435778" cy="47196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7FED3-62B1-7507-5FB5-0B11313996AA}"/>
              </a:ext>
            </a:extLst>
          </p:cNvPr>
          <p:cNvSpPr txBox="1">
            <a:spLocks/>
          </p:cNvSpPr>
          <p:nvPr/>
        </p:nvSpPr>
        <p:spPr>
          <a:xfrm>
            <a:off x="652371" y="647700"/>
            <a:ext cx="8314648" cy="337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680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C4B4-A7E1-84CF-8B01-B4F83D5D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05745-8341-5A9D-85D8-3B277A8E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blue background with dots and lines">
            <a:extLst>
              <a:ext uri="{FF2B5EF4-FFF2-40B4-BE49-F238E27FC236}">
                <a16:creationId xmlns:a16="http://schemas.microsoft.com/office/drawing/2014/main" id="{C5ABCB3B-447A-DA6D-D70C-192D6C4DF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7707" b="7707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9" name="Picture 8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DA8DA329-B280-8750-5DB1-39D40B20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7" y="1663520"/>
            <a:ext cx="6435778" cy="47196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7FED3-62B1-7507-5FB5-0B11313996AA}"/>
              </a:ext>
            </a:extLst>
          </p:cNvPr>
          <p:cNvSpPr txBox="1">
            <a:spLocks/>
          </p:cNvSpPr>
          <p:nvPr/>
        </p:nvSpPr>
        <p:spPr>
          <a:xfrm>
            <a:off x="652371" y="647700"/>
            <a:ext cx="8314648" cy="337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91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right light shining through a blue background&#10;&#10;Description automatically generated">
            <a:extLst>
              <a:ext uri="{FF2B5EF4-FFF2-40B4-BE49-F238E27FC236}">
                <a16:creationId xmlns:a16="http://schemas.microsoft.com/office/drawing/2014/main" id="{CB052A3C-3829-E82C-683F-6BD6B0B5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424" b="14100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4CB5B-02EC-B7A2-6364-1A310829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566" y="1045445"/>
            <a:ext cx="9238434" cy="8575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AND BENEFITS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AE3FA08-033D-E08E-4A7D-9226AF3EF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555" y="2743200"/>
            <a:ext cx="7955077" cy="3352800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 – </a:t>
            </a:r>
          </a:p>
          <a:p>
            <a:pPr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in their income</a:t>
            </a:r>
          </a:p>
          <a:p>
            <a:pPr marL="342900"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of business branches</a:t>
            </a:r>
          </a:p>
          <a:p>
            <a:pPr marL="342900"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Country’s economic growth will rise</a:t>
            </a:r>
          </a:p>
          <a:p>
            <a:pPr marL="342900"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Tourism can provide with the full-time income to vendors &amp; sometimes it does not provide.</a:t>
            </a:r>
          </a:p>
          <a:p>
            <a:pPr marR="0" lvl="0" indent="-2286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8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right light shining through a blue background&#10;&#10;Description automatically generated">
            <a:extLst>
              <a:ext uri="{FF2B5EF4-FFF2-40B4-BE49-F238E27FC236}">
                <a16:creationId xmlns:a16="http://schemas.microsoft.com/office/drawing/2014/main" id="{CB052A3C-3829-E82C-683F-6BD6B0B5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424" b="14100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A4CB5B-02EC-B7A2-6364-1A310829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566" y="1045445"/>
            <a:ext cx="9238434" cy="8575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AND BENEFITS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AE3FA08-033D-E08E-4A7D-9226AF3EF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555" y="2743200"/>
            <a:ext cx="7955077" cy="3352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solution-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 bring employment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in economy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air pollution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preading our culture around the eyes of the world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development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3702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2F1B30"/>
      </a:dk2>
      <a:lt2>
        <a:srgbClr val="F0F3F3"/>
      </a:lt2>
      <a:accent1>
        <a:srgbClr val="E7292F"/>
      </a:accent1>
      <a:accent2>
        <a:srgbClr val="D5176C"/>
      </a:accent2>
      <a:accent3>
        <a:srgbClr val="E729CD"/>
      </a:accent3>
      <a:accent4>
        <a:srgbClr val="A017D5"/>
      </a:accent4>
      <a:accent5>
        <a:srgbClr val="6329E7"/>
      </a:accent5>
      <a:accent6>
        <a:srgbClr val="273BD8"/>
      </a:accent6>
      <a:hlink>
        <a:srgbClr val="7B3F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799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Trade Gothic Next Cond</vt:lpstr>
      <vt:lpstr>Trade Gothic Next Light</vt:lpstr>
      <vt:lpstr>PortalVTI</vt:lpstr>
      <vt:lpstr>Student Innovation : Inclusive TravelMate: Empowering Accessible and Thriving Tourism</vt:lpstr>
      <vt:lpstr>IDEA TITLE</vt:lpstr>
      <vt:lpstr>IDEA TITLE</vt:lpstr>
      <vt:lpstr>TECHNICAL APPROACH</vt:lpstr>
      <vt:lpstr>TECHNICAL APPROACH</vt:lpstr>
      <vt:lpstr>PowerPoint Presentation</vt:lpstr>
      <vt:lpstr>PowerPoint Presentation</vt:lpstr>
      <vt:lpstr>IMPACT AND BENEFITS</vt:lpstr>
      <vt:lpstr>IMPACT AND BENEFITS</vt:lpstr>
      <vt:lpstr>RESEARCH 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Gautam Tripathi</dc:creator>
  <cp:lastModifiedBy>Gautam Tripathi</cp:lastModifiedBy>
  <cp:revision>1</cp:revision>
  <dcterms:created xsi:type="dcterms:W3CDTF">2024-09-04T14:39:23Z</dcterms:created>
  <dcterms:modified xsi:type="dcterms:W3CDTF">2024-09-04T17:05:00Z</dcterms:modified>
</cp:coreProperties>
</file>